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15835" y="2343785"/>
            <a:ext cx="3589655" cy="1477645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rgbClr val="FF0000"/>
                </a:solidFill>
                <a:latin typeface="AR HERMANN" charset="0"/>
              </a:rPr>
              <a:t>MY WORLD</a:t>
            </a:r>
            <a:br>
              <a:rPr lang="en-US" altLang="zh-CN">
                <a:latin typeface="AR HERMANN" charset="0"/>
              </a:rPr>
            </a:br>
            <a:r>
              <a:rPr lang="en-US" altLang="zh-CN">
                <a:solidFill>
                  <a:srgbClr val="FF0000"/>
                </a:solidFill>
                <a:latin typeface="AR HERMANN" charset="0"/>
              </a:rPr>
              <a:t>my 2015</a:t>
            </a:r>
            <a:endParaRPr lang="en-US" altLang="zh-CN">
              <a:solidFill>
                <a:srgbClr val="FF0000"/>
              </a:solidFill>
              <a:latin typeface="AR HERMANN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355"/>
            <a:ext cx="2734310" cy="1379220"/>
          </a:xfrm>
        </p:spPr>
        <p:txBody>
          <a:bodyPr/>
          <a:p>
            <a:endParaRPr lang="zh-CN" altLang="en-US"/>
          </a:p>
        </p:txBody>
      </p:sp>
      <p:sp>
        <p:nvSpPr>
          <p:cNvPr id="4" name="AutoShape 6"/>
          <p:cNvSpPr>
            <a:spLocks noChangeAspect="1" noChangeArrowheads="1" noTextEdit="1"/>
          </p:cNvSpPr>
          <p:nvPr/>
        </p:nvSpPr>
        <p:spPr bwMode="auto">
          <a:xfrm>
            <a:off x="3385260" y="1486894"/>
            <a:ext cx="5091411" cy="4028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4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宋体" pitchFamily="2" charset="-122"/>
            </a:endParaRPr>
          </a:p>
        </p:txBody>
      </p:sp>
      <p:grpSp>
        <p:nvGrpSpPr>
          <p:cNvPr id="5" name="Group 2"/>
          <p:cNvGrpSpPr/>
          <p:nvPr/>
        </p:nvGrpSpPr>
        <p:grpSpPr bwMode="auto">
          <a:xfrm>
            <a:off x="1495500" y="1155855"/>
            <a:ext cx="5472608" cy="4106742"/>
            <a:chOff x="0" y="-89448"/>
            <a:chExt cx="6943296" cy="4944349"/>
          </a:xfrm>
        </p:grpSpPr>
        <p:sp>
          <p:nvSpPr>
            <p:cNvPr id="6" name="AutoShape 6"/>
            <p:cNvSpPr>
              <a:spLocks noChangeAspect="1" noChangeArrowheads="1" noTextEdit="1"/>
            </p:cNvSpPr>
            <p:nvPr/>
          </p:nvSpPr>
          <p:spPr bwMode="auto">
            <a:xfrm>
              <a:off x="0" y="2539"/>
              <a:ext cx="6459658" cy="4849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7" name="Freeform 8"/>
            <p:cNvSpPr>
              <a:spLocks noChangeArrowheads="1"/>
            </p:cNvSpPr>
            <p:nvPr/>
          </p:nvSpPr>
          <p:spPr bwMode="auto">
            <a:xfrm>
              <a:off x="155383" y="-16055"/>
              <a:ext cx="1538739" cy="1312753"/>
            </a:xfrm>
            <a:custGeom>
              <a:avLst/>
              <a:gdLst>
                <a:gd name="T0" fmla="*/ 1212 w 1212"/>
                <a:gd name="T1" fmla="*/ 935 h 1034"/>
                <a:gd name="T2" fmla="*/ 0 w 1212"/>
                <a:gd name="T3" fmla="*/ 1034 h 1034"/>
                <a:gd name="T4" fmla="*/ 0 w 1212"/>
                <a:gd name="T5" fmla="*/ 231 h 1034"/>
                <a:gd name="T6" fmla="*/ 1212 w 1212"/>
                <a:gd name="T7" fmla="*/ 0 h 1034"/>
                <a:gd name="T8" fmla="*/ 1212 w 1212"/>
                <a:gd name="T9" fmla="*/ 935 h 10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12"/>
                <a:gd name="T16" fmla="*/ 0 h 1034"/>
                <a:gd name="T17" fmla="*/ 1212 w 1212"/>
                <a:gd name="T18" fmla="*/ 1034 h 10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12" h="1034">
                  <a:moveTo>
                    <a:pt x="1212" y="935"/>
                  </a:moveTo>
                  <a:lnTo>
                    <a:pt x="0" y="1034"/>
                  </a:lnTo>
                  <a:lnTo>
                    <a:pt x="0" y="231"/>
                  </a:lnTo>
                  <a:lnTo>
                    <a:pt x="1212" y="0"/>
                  </a:lnTo>
                  <a:lnTo>
                    <a:pt x="1212" y="935"/>
                  </a:lnTo>
                  <a:close/>
                </a:path>
              </a:pathLst>
            </a:custGeom>
            <a:solidFill>
              <a:srgbClr val="D62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8" name="Freeform 9"/>
            <p:cNvSpPr>
              <a:spLocks noChangeArrowheads="1"/>
            </p:cNvSpPr>
            <p:nvPr/>
          </p:nvSpPr>
          <p:spPr bwMode="auto">
            <a:xfrm>
              <a:off x="248839" y="1019478"/>
              <a:ext cx="1331797" cy="1415590"/>
            </a:xfrm>
            <a:custGeom>
              <a:avLst/>
              <a:gdLst>
                <a:gd name="T0" fmla="*/ 0 w 1049"/>
                <a:gd name="T1" fmla="*/ 231 h 1115"/>
                <a:gd name="T2" fmla="*/ 1049 w 1049"/>
                <a:gd name="T3" fmla="*/ 0 h 1115"/>
                <a:gd name="T4" fmla="*/ 1049 w 1049"/>
                <a:gd name="T5" fmla="*/ 966 h 1115"/>
                <a:gd name="T6" fmla="*/ 0 w 1049"/>
                <a:gd name="T7" fmla="*/ 1115 h 1115"/>
                <a:gd name="T8" fmla="*/ 0 w 1049"/>
                <a:gd name="T9" fmla="*/ 231 h 1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49"/>
                <a:gd name="T16" fmla="*/ 0 h 1115"/>
                <a:gd name="T17" fmla="*/ 1049 w 1049"/>
                <a:gd name="T18" fmla="*/ 1115 h 11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49" h="1115">
                  <a:moveTo>
                    <a:pt x="0" y="231"/>
                  </a:moveTo>
                  <a:lnTo>
                    <a:pt x="1049" y="0"/>
                  </a:lnTo>
                  <a:lnTo>
                    <a:pt x="1049" y="966"/>
                  </a:lnTo>
                  <a:lnTo>
                    <a:pt x="0" y="1115"/>
                  </a:lnTo>
                  <a:lnTo>
                    <a:pt x="0" y="231"/>
                  </a:lnTo>
                  <a:close/>
                </a:path>
              </a:pathLst>
            </a:custGeom>
            <a:solidFill>
              <a:srgbClr val="737F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9" name="Freeform 10"/>
            <p:cNvSpPr>
              <a:spLocks noChangeArrowheads="1"/>
            </p:cNvSpPr>
            <p:nvPr/>
          </p:nvSpPr>
          <p:spPr bwMode="auto">
            <a:xfrm>
              <a:off x="248839" y="2314457"/>
              <a:ext cx="1112158" cy="1362267"/>
            </a:xfrm>
            <a:custGeom>
              <a:avLst/>
              <a:gdLst>
                <a:gd name="T0" fmla="*/ 0 w 876"/>
                <a:gd name="T1" fmla="*/ 95 h 1073"/>
                <a:gd name="T2" fmla="*/ 876 w 876"/>
                <a:gd name="T3" fmla="*/ 0 h 1073"/>
                <a:gd name="T4" fmla="*/ 876 w 876"/>
                <a:gd name="T5" fmla="*/ 1073 h 1073"/>
                <a:gd name="T6" fmla="*/ 0 w 876"/>
                <a:gd name="T7" fmla="*/ 1002 h 1073"/>
                <a:gd name="T8" fmla="*/ 0 w 876"/>
                <a:gd name="T9" fmla="*/ 95 h 10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76"/>
                <a:gd name="T16" fmla="*/ 0 h 1073"/>
                <a:gd name="T17" fmla="*/ 876 w 876"/>
                <a:gd name="T18" fmla="*/ 1073 h 10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76" h="1073">
                  <a:moveTo>
                    <a:pt x="0" y="95"/>
                  </a:moveTo>
                  <a:lnTo>
                    <a:pt x="876" y="0"/>
                  </a:lnTo>
                  <a:lnTo>
                    <a:pt x="876" y="1073"/>
                  </a:lnTo>
                  <a:lnTo>
                    <a:pt x="0" y="1002"/>
                  </a:lnTo>
                  <a:lnTo>
                    <a:pt x="0" y="95"/>
                  </a:lnTo>
                  <a:close/>
                </a:path>
              </a:pathLst>
            </a:custGeom>
            <a:solidFill>
              <a:srgbClr val="E87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0" name="Freeform 11"/>
            <p:cNvSpPr>
              <a:spLocks noChangeArrowheads="1"/>
            </p:cNvSpPr>
            <p:nvPr/>
          </p:nvSpPr>
          <p:spPr bwMode="auto">
            <a:xfrm>
              <a:off x="248839" y="3586584"/>
              <a:ext cx="1778691" cy="1268317"/>
            </a:xfrm>
            <a:custGeom>
              <a:avLst/>
              <a:gdLst>
                <a:gd name="T0" fmla="*/ 0 w 1401"/>
                <a:gd name="T1" fmla="*/ 0 h 999"/>
                <a:gd name="T2" fmla="*/ 1401 w 1401"/>
                <a:gd name="T3" fmla="*/ 156 h 999"/>
                <a:gd name="T4" fmla="*/ 1401 w 1401"/>
                <a:gd name="T5" fmla="*/ 999 h 999"/>
                <a:gd name="T6" fmla="*/ 0 w 1401"/>
                <a:gd name="T7" fmla="*/ 695 h 999"/>
                <a:gd name="T8" fmla="*/ 0 w 1401"/>
                <a:gd name="T9" fmla="*/ 0 h 9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01"/>
                <a:gd name="T16" fmla="*/ 0 h 999"/>
                <a:gd name="T17" fmla="*/ 1401 w 1401"/>
                <a:gd name="T18" fmla="*/ 999 h 99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01" h="999">
                  <a:moveTo>
                    <a:pt x="0" y="0"/>
                  </a:moveTo>
                  <a:lnTo>
                    <a:pt x="1401" y="156"/>
                  </a:lnTo>
                  <a:lnTo>
                    <a:pt x="1401" y="999"/>
                  </a:lnTo>
                  <a:lnTo>
                    <a:pt x="0" y="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ABA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1" name="Rectangle 12"/>
            <p:cNvSpPr>
              <a:spLocks noChangeArrowheads="1"/>
            </p:cNvSpPr>
            <p:nvPr/>
          </p:nvSpPr>
          <p:spPr bwMode="auto">
            <a:xfrm>
              <a:off x="2089696" y="-89448"/>
              <a:ext cx="3718620" cy="1187064"/>
            </a:xfrm>
            <a:prstGeom prst="rect">
              <a:avLst/>
            </a:prstGeom>
            <a:solidFill>
              <a:srgbClr val="B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2" name="Freeform 209"/>
            <p:cNvSpPr>
              <a:spLocks noEditPoints="1" noChangeArrowheads="1"/>
            </p:cNvSpPr>
            <p:nvPr/>
          </p:nvSpPr>
          <p:spPr bwMode="auto">
            <a:xfrm>
              <a:off x="2903545" y="1063914"/>
              <a:ext cx="46975" cy="78714"/>
            </a:xfrm>
            <a:custGeom>
              <a:avLst/>
              <a:gdLst>
                <a:gd name="T0" fmla="*/ 10 w 16"/>
                <a:gd name="T1" fmla="*/ 26 h 26"/>
                <a:gd name="T2" fmla="*/ 10 w 16"/>
                <a:gd name="T3" fmla="*/ 16 h 26"/>
                <a:gd name="T4" fmla="*/ 7 w 16"/>
                <a:gd name="T5" fmla="*/ 16 h 26"/>
                <a:gd name="T6" fmla="*/ 7 w 16"/>
                <a:gd name="T7" fmla="*/ 26 h 26"/>
                <a:gd name="T8" fmla="*/ 0 w 16"/>
                <a:gd name="T9" fmla="*/ 26 h 26"/>
                <a:gd name="T10" fmla="*/ 0 w 16"/>
                <a:gd name="T11" fmla="*/ 5 h 26"/>
                <a:gd name="T12" fmla="*/ 1 w 16"/>
                <a:gd name="T13" fmla="*/ 3 h 26"/>
                <a:gd name="T14" fmla="*/ 3 w 16"/>
                <a:gd name="T15" fmla="*/ 1 h 26"/>
                <a:gd name="T16" fmla="*/ 5 w 16"/>
                <a:gd name="T17" fmla="*/ 0 h 26"/>
                <a:gd name="T18" fmla="*/ 8 w 16"/>
                <a:gd name="T19" fmla="*/ 0 h 26"/>
                <a:gd name="T20" fmla="*/ 11 w 16"/>
                <a:gd name="T21" fmla="*/ 0 h 26"/>
                <a:gd name="T22" fmla="*/ 14 w 16"/>
                <a:gd name="T23" fmla="*/ 1 h 26"/>
                <a:gd name="T24" fmla="*/ 15 w 16"/>
                <a:gd name="T25" fmla="*/ 3 h 26"/>
                <a:gd name="T26" fmla="*/ 16 w 16"/>
                <a:gd name="T27" fmla="*/ 5 h 26"/>
                <a:gd name="T28" fmla="*/ 16 w 16"/>
                <a:gd name="T29" fmla="*/ 26 h 26"/>
                <a:gd name="T30" fmla="*/ 10 w 16"/>
                <a:gd name="T31" fmla="*/ 26 h 26"/>
                <a:gd name="T32" fmla="*/ 10 w 16"/>
                <a:gd name="T33" fmla="*/ 5 h 26"/>
                <a:gd name="T34" fmla="*/ 8 w 16"/>
                <a:gd name="T35" fmla="*/ 3 h 26"/>
                <a:gd name="T36" fmla="*/ 7 w 16"/>
                <a:gd name="T37" fmla="*/ 5 h 26"/>
                <a:gd name="T38" fmla="*/ 7 w 16"/>
                <a:gd name="T39" fmla="*/ 12 h 26"/>
                <a:gd name="T40" fmla="*/ 10 w 16"/>
                <a:gd name="T41" fmla="*/ 12 h 26"/>
                <a:gd name="T42" fmla="*/ 10 w 16"/>
                <a:gd name="T43" fmla="*/ 5 h 2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"/>
                <a:gd name="T67" fmla="*/ 0 h 26"/>
                <a:gd name="T68" fmla="*/ 16 w 16"/>
                <a:gd name="T69" fmla="*/ 26 h 2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" h="26">
                  <a:moveTo>
                    <a:pt x="10" y="2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2" y="0"/>
                    <a:pt x="13" y="1"/>
                    <a:pt x="14" y="1"/>
                  </a:cubicBezTo>
                  <a:cubicBezTo>
                    <a:pt x="14" y="1"/>
                    <a:pt x="15" y="2"/>
                    <a:pt x="15" y="3"/>
                  </a:cubicBezTo>
                  <a:cubicBezTo>
                    <a:pt x="16" y="3"/>
                    <a:pt x="16" y="4"/>
                    <a:pt x="16" y="5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10" y="26"/>
                  </a:lnTo>
                  <a:close/>
                  <a:moveTo>
                    <a:pt x="10" y="5"/>
                  </a:moveTo>
                  <a:cubicBezTo>
                    <a:pt x="10" y="3"/>
                    <a:pt x="9" y="3"/>
                    <a:pt x="8" y="3"/>
                  </a:cubicBezTo>
                  <a:cubicBezTo>
                    <a:pt x="7" y="3"/>
                    <a:pt x="7" y="3"/>
                    <a:pt x="7" y="5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10" y="12"/>
                    <a:pt x="10" y="12"/>
                    <a:pt x="10" y="12"/>
                  </a:cubicBezTo>
                  <a:lnTo>
                    <a:pt x="1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580636" y="1019478"/>
              <a:ext cx="2443955" cy="1223882"/>
            </a:xfrm>
            <a:prstGeom prst="rect">
              <a:avLst/>
            </a:prstGeom>
            <a:solidFill>
              <a:srgbClr val="56601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4" name="Freeform 211"/>
            <p:cNvSpPr>
              <a:spLocks noChangeArrowheads="1"/>
            </p:cNvSpPr>
            <p:nvPr/>
          </p:nvSpPr>
          <p:spPr bwMode="auto">
            <a:xfrm>
              <a:off x="1360997" y="2314457"/>
              <a:ext cx="5582299" cy="1362267"/>
            </a:xfrm>
            <a:custGeom>
              <a:avLst/>
              <a:gdLst>
                <a:gd name="T0" fmla="*/ 4014 w 4014"/>
                <a:gd name="T1" fmla="*/ 1007 h 1073"/>
                <a:gd name="T2" fmla="*/ 0 w 4014"/>
                <a:gd name="T3" fmla="*/ 1073 h 1073"/>
                <a:gd name="T4" fmla="*/ 0 w 4014"/>
                <a:gd name="T5" fmla="*/ 0 h 1073"/>
                <a:gd name="T6" fmla="*/ 4014 w 4014"/>
                <a:gd name="T7" fmla="*/ 24 h 1073"/>
                <a:gd name="T8" fmla="*/ 4014 w 4014"/>
                <a:gd name="T9" fmla="*/ 1007 h 10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014"/>
                <a:gd name="T16" fmla="*/ 0 h 1073"/>
                <a:gd name="T17" fmla="*/ 4014 w 4014"/>
                <a:gd name="T18" fmla="*/ 1073 h 10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014" h="1073">
                  <a:moveTo>
                    <a:pt x="4014" y="1007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4014" y="24"/>
                  </a:lnTo>
                  <a:lnTo>
                    <a:pt x="4014" y="1007"/>
                  </a:lnTo>
                  <a:close/>
                </a:path>
              </a:pathLst>
            </a:custGeom>
            <a:solidFill>
              <a:srgbClr val="B55A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5" name="Rectangle 212"/>
            <p:cNvSpPr>
              <a:spLocks noChangeArrowheads="1"/>
            </p:cNvSpPr>
            <p:nvPr/>
          </p:nvSpPr>
          <p:spPr bwMode="auto">
            <a:xfrm>
              <a:off x="2027530" y="3784639"/>
              <a:ext cx="3067322" cy="1070262"/>
            </a:xfrm>
            <a:prstGeom prst="rect">
              <a:avLst/>
            </a:prstGeom>
            <a:solidFill>
              <a:srgbClr val="BF98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16" name="Rectangle 213"/>
            <p:cNvSpPr>
              <a:spLocks noChangeArrowheads="1"/>
            </p:cNvSpPr>
            <p:nvPr/>
          </p:nvSpPr>
          <p:spPr bwMode="auto">
            <a:xfrm>
              <a:off x="0" y="293275"/>
              <a:ext cx="248839" cy="4175672"/>
            </a:xfrm>
            <a:prstGeom prst="rect">
              <a:avLst/>
            </a:prstGeom>
            <a:solidFill>
              <a:srgbClr val="4944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6" name="Freeform 327"/>
            <p:cNvSpPr>
              <a:spLocks noChangeArrowheads="1"/>
            </p:cNvSpPr>
            <p:nvPr/>
          </p:nvSpPr>
          <p:spPr bwMode="auto">
            <a:xfrm>
              <a:off x="5682671" y="2780396"/>
              <a:ext cx="314858" cy="434199"/>
            </a:xfrm>
            <a:custGeom>
              <a:avLst/>
              <a:gdLst>
                <a:gd name="T0" fmla="*/ 149 w 248"/>
                <a:gd name="T1" fmla="*/ 0 h 342"/>
                <a:gd name="T2" fmla="*/ 0 w 248"/>
                <a:gd name="T3" fmla="*/ 0 h 342"/>
                <a:gd name="T4" fmla="*/ 99 w 248"/>
                <a:gd name="T5" fmla="*/ 172 h 342"/>
                <a:gd name="T6" fmla="*/ 0 w 248"/>
                <a:gd name="T7" fmla="*/ 342 h 342"/>
                <a:gd name="T8" fmla="*/ 149 w 248"/>
                <a:gd name="T9" fmla="*/ 342 h 342"/>
                <a:gd name="T10" fmla="*/ 248 w 248"/>
                <a:gd name="T11" fmla="*/ 172 h 342"/>
                <a:gd name="T12" fmla="*/ 149 w 248"/>
                <a:gd name="T13" fmla="*/ 0 h 3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8"/>
                <a:gd name="T22" fmla="*/ 0 h 342"/>
                <a:gd name="T23" fmla="*/ 248 w 248"/>
                <a:gd name="T24" fmla="*/ 342 h 34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8" h="342">
                  <a:moveTo>
                    <a:pt x="149" y="0"/>
                  </a:moveTo>
                  <a:lnTo>
                    <a:pt x="0" y="0"/>
                  </a:lnTo>
                  <a:lnTo>
                    <a:pt x="99" y="172"/>
                  </a:lnTo>
                  <a:lnTo>
                    <a:pt x="0" y="342"/>
                  </a:lnTo>
                  <a:lnTo>
                    <a:pt x="149" y="342"/>
                  </a:lnTo>
                  <a:lnTo>
                    <a:pt x="248" y="172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/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宋体" pitchFamily="2" charset="-122"/>
              </a:endParaRPr>
            </a:p>
          </p:txBody>
        </p:sp>
        <p:sp>
          <p:nvSpPr>
            <p:cNvPr id="29" name="TextBox 337"/>
            <p:cNvSpPr>
              <a:spLocks noChangeArrowheads="1"/>
            </p:cNvSpPr>
            <p:nvPr/>
          </p:nvSpPr>
          <p:spPr bwMode="auto">
            <a:xfrm>
              <a:off x="357191" y="214297"/>
              <a:ext cx="1214446" cy="96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01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30" name="TextBox 338"/>
            <p:cNvSpPr>
              <a:spLocks noChangeArrowheads="1"/>
            </p:cNvSpPr>
            <p:nvPr/>
          </p:nvSpPr>
          <p:spPr bwMode="auto">
            <a:xfrm>
              <a:off x="357191" y="1285865"/>
              <a:ext cx="1214446" cy="96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02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31" name="TextBox 339"/>
            <p:cNvSpPr>
              <a:spLocks noChangeArrowheads="1"/>
            </p:cNvSpPr>
            <p:nvPr/>
          </p:nvSpPr>
          <p:spPr bwMode="auto">
            <a:xfrm>
              <a:off x="285751" y="2500314"/>
              <a:ext cx="1214446" cy="96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03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32" name="TextBox 340"/>
            <p:cNvSpPr>
              <a:spLocks noChangeArrowheads="1"/>
            </p:cNvSpPr>
            <p:nvPr/>
          </p:nvSpPr>
          <p:spPr bwMode="auto">
            <a:xfrm>
              <a:off x="285751" y="3643321"/>
              <a:ext cx="1214446" cy="961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36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itchFamily="49" charset="-122"/>
                  <a:ea typeface="黑体" pitchFamily="49" charset="-122"/>
                  <a:sym typeface="Cooper Black" pitchFamily="18" charset="0"/>
                </a:rPr>
                <a:t>04</a:t>
              </a:r>
              <a:endParaRPr kumimoji="0" lang="zh-CN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  <a:sym typeface="Cooper Black" pitchFamily="18" charset="0"/>
              </a:endParaRPr>
            </a:p>
          </p:txBody>
        </p:sp>
        <p:sp>
          <p:nvSpPr>
            <p:cNvPr id="33" name="矩形 341"/>
            <p:cNvSpPr>
              <a:spLocks noChangeArrowheads="1"/>
            </p:cNvSpPr>
            <p:nvPr/>
          </p:nvSpPr>
          <p:spPr bwMode="auto">
            <a:xfrm>
              <a:off x="2034789" y="282888"/>
              <a:ext cx="1714512" cy="44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algn="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/>
                <a:t>study</a:t>
              </a:r>
              <a:endParaRPr lang="en-US"/>
            </a:p>
          </p:txBody>
        </p:sp>
        <p:sp>
          <p:nvSpPr>
            <p:cNvPr id="34" name="矩形 342"/>
            <p:cNvSpPr>
              <a:spLocks noChangeArrowheads="1"/>
            </p:cNvSpPr>
            <p:nvPr/>
          </p:nvSpPr>
          <p:spPr bwMode="auto">
            <a:xfrm>
              <a:off x="2219822" y="1639959"/>
              <a:ext cx="1714512" cy="44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algn="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/>
                <a:t>Sport</a:t>
              </a:r>
              <a:endParaRPr lang="en-US"/>
            </a:p>
          </p:txBody>
        </p:sp>
        <p:sp>
          <p:nvSpPr>
            <p:cNvPr id="35" name="矩形 343"/>
            <p:cNvSpPr>
              <a:spLocks noChangeArrowheads="1"/>
            </p:cNvSpPr>
            <p:nvPr/>
          </p:nvSpPr>
          <p:spPr bwMode="auto">
            <a:xfrm>
              <a:off x="3249235" y="2783218"/>
              <a:ext cx="1714512" cy="44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algn="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/>
                <a:t>Travel</a:t>
              </a:r>
              <a:endParaRPr lang="en-US"/>
            </a:p>
          </p:txBody>
        </p:sp>
        <p:sp>
          <p:nvSpPr>
            <p:cNvPr id="36" name="矩形 344"/>
            <p:cNvSpPr>
              <a:spLocks noChangeArrowheads="1"/>
            </p:cNvSpPr>
            <p:nvPr/>
          </p:nvSpPr>
          <p:spPr bwMode="auto">
            <a:xfrm>
              <a:off x="3034921" y="4069101"/>
              <a:ext cx="1714512" cy="443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p>
              <a:pPr marL="0" marR="0" lvl="0" indent="0" algn="r" defTabSz="914400" eaLnBrk="1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/>
                <a:t>Interest</a:t>
              </a:r>
              <a:endParaRPr 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7680325" y="4447540"/>
            <a:ext cx="3528060" cy="1009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3600">
              <a:latin typeface="Viner Hand ITC" charset="0"/>
              <a:ea typeface="方正舒体" charset="0"/>
            </a:endParaRPr>
          </a:p>
          <a:p>
            <a:r>
              <a:rPr lang="zh-CN" altLang="en-US">
                <a:latin typeface="Viner Hand ITC" charset="0"/>
              </a:rPr>
              <a:t>                                                    </a:t>
            </a:r>
            <a:endParaRPr lang="zh-CN" altLang="en-US">
              <a:latin typeface="Viner Hand ITC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270115" y="4119245"/>
            <a:ext cx="4575175" cy="256730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  <a:sym typeface="+mn-ea"/>
              </a:rPr>
              <a:t>201411010329</a:t>
            </a:r>
            <a:endParaRPr lang="en-US" altLang="zh-CN" sz="540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  <a:sym typeface="+mn-ea"/>
            </a:endParaRPr>
          </a:p>
          <a:p>
            <a:pPr algn="ctr"/>
            <a:r>
              <a:rPr lang="en-US" altLang="zh-CN" sz="54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By</a:t>
            </a:r>
            <a:r>
              <a:rPr lang="zh-CN" altLang="en-US" sz="54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：</a:t>
            </a:r>
            <a:r>
              <a:rPr lang="en-US" altLang="zh-CN" sz="5400"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  <a:lumMod val="50000"/>
                    </a:schemeClr>
                  </a:outerShdw>
                </a:effectLst>
              </a:rPr>
              <a:t>MaJie</a:t>
            </a:r>
            <a:endParaRPr lang="en-US" altLang="zh-CN" sz="540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  <a:p>
            <a:pPr algn="ctr"/>
            <a:endParaRPr lang="en-US" altLang="zh-CN" sz="5400"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  <a:lumMod val="50000"/>
                  </a:schemeClr>
                </a:outerShdw>
              </a:effectLst>
            </a:endParaRPr>
          </a:p>
        </p:txBody>
      </p:sp>
      <p:pic>
        <p:nvPicPr>
          <p:cNvPr id="37" name="Picture 2" descr="I:\office培训和计算机课件\图片素材\图标\黑色科技\64x64\penci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540" y="1493520"/>
            <a:ext cx="335915" cy="33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16" descr="足球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93110" y="2501900"/>
            <a:ext cx="430530" cy="430530"/>
          </a:xfrm>
          <a:prstGeom prst="rect">
            <a:avLst/>
          </a:prstGeom>
        </p:spPr>
      </p:pic>
      <p:pic>
        <p:nvPicPr>
          <p:cNvPr id="18" name="图片 17" descr="背包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809365" y="3437890"/>
            <a:ext cx="585470" cy="575310"/>
          </a:xfrm>
          <a:prstGeom prst="rect">
            <a:avLst/>
          </a:prstGeom>
        </p:spPr>
      </p:pic>
      <p:pic>
        <p:nvPicPr>
          <p:cNvPr id="19" name="图片 18" descr="兴趣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477895" y="4535170"/>
            <a:ext cx="790575" cy="501015"/>
          </a:xfrm>
          <a:prstGeom prst="rect">
            <a:avLst/>
          </a:prstGeom>
        </p:spPr>
      </p:pic>
    </p:spTree>
  </p:cSld>
  <p:clrMapOvr>
    <a:masterClrMapping/>
  </p:clrMapOvr>
  <p:transition>
    <p:check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" name="Picture 2" descr="I:\office培训和计算机课件\图片素材\图标\黑色科技\64x64\penci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272" y="578218"/>
            <a:ext cx="6096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直接连接符 63"/>
          <p:cNvSpPr>
            <a:spLocks noChangeShapeType="1"/>
          </p:cNvSpPr>
          <p:nvPr/>
        </p:nvSpPr>
        <p:spPr bwMode="auto">
          <a:xfrm flipV="1">
            <a:off x="1306195" y="1223010"/>
            <a:ext cx="5175250" cy="43815"/>
          </a:xfrm>
          <a:prstGeom prst="line">
            <a:avLst/>
          </a:prstGeom>
          <a:noFill/>
          <a:ln w="9525" cap="flat" cmpd="sng">
            <a:solidFill>
              <a:srgbClr val="D62629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72895" y="539750"/>
            <a:ext cx="2635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Study</a:t>
            </a:r>
            <a:endParaRPr lang="en-US" altLang="zh-CN" sz="400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3" name="图片 12" descr="书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2095" y="1430020"/>
            <a:ext cx="7669530" cy="47942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008620" y="1576070"/>
            <a:ext cx="3974465" cy="2384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Uh</a:t>
            </a:r>
            <a:r>
              <a:rPr lang="en-US" altLang="zh-CN" sz="3200"/>
              <a:t>……Okay,although i'am not good at learning,i've got the schoolarship.</a:t>
            </a:r>
            <a:endParaRPr lang="en-US" altLang="zh-CN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直接连接符 63"/>
          <p:cNvSpPr>
            <a:spLocks noChangeShapeType="1"/>
          </p:cNvSpPr>
          <p:nvPr/>
        </p:nvSpPr>
        <p:spPr bwMode="auto">
          <a:xfrm flipV="1">
            <a:off x="1306195" y="1223010"/>
            <a:ext cx="5175250" cy="43815"/>
          </a:xfrm>
          <a:prstGeom prst="line">
            <a:avLst/>
          </a:prstGeom>
          <a:noFill/>
          <a:ln w="9525" cap="flat" cmpd="sng">
            <a:solidFill>
              <a:srgbClr val="D62629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8755" y="539750"/>
            <a:ext cx="2635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Sport</a:t>
            </a:r>
            <a:endParaRPr lang="en-US" altLang="zh-CN" sz="40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图片 3" descr="足球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823585" y="551815"/>
            <a:ext cx="638175" cy="638175"/>
          </a:xfrm>
          <a:prstGeom prst="rect">
            <a:avLst/>
          </a:prstGeom>
        </p:spPr>
      </p:pic>
      <p:pic>
        <p:nvPicPr>
          <p:cNvPr id="5" name="图片 4" descr="IMG_0269"/>
          <p:cNvPicPr>
            <a:picLocks noChangeAspect="1"/>
          </p:cNvPicPr>
          <p:nvPr/>
        </p:nvPicPr>
        <p:blipFill>
          <a:blip r:embed="rId2"/>
          <a:srcRect l="297" t="589" r="-297" b="-589"/>
          <a:stretch>
            <a:fillRect/>
          </a:stretch>
        </p:blipFill>
        <p:spPr>
          <a:xfrm rot="5400000">
            <a:off x="363220" y="1880235"/>
            <a:ext cx="4258945" cy="3194685"/>
          </a:xfrm>
          <a:prstGeom prst="rect">
            <a:avLst/>
          </a:prstGeom>
        </p:spPr>
      </p:pic>
      <p:pic>
        <p:nvPicPr>
          <p:cNvPr id="6" name="图片 5" descr="CF6A7E73-9D84-4D0C-80B0-F95B9D68882E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146550" y="1333500"/>
            <a:ext cx="7447915" cy="42640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6080" y="5817870"/>
            <a:ext cx="11670030" cy="921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i="1"/>
              <a:t>Yeah</a:t>
            </a:r>
            <a:r>
              <a:rPr lang="en-US" altLang="zh-CN"/>
              <a:t>,</a:t>
            </a:r>
            <a:r>
              <a:rPr lang="en-US" altLang="zh-CN" sz="3200"/>
              <a:t>i have to i still have athletic ability and that's my really want.</a:t>
            </a:r>
            <a:endParaRPr lang="en-US" altLang="zh-CN"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直接连接符 63"/>
          <p:cNvSpPr>
            <a:spLocks noChangeShapeType="1"/>
          </p:cNvSpPr>
          <p:nvPr/>
        </p:nvSpPr>
        <p:spPr bwMode="auto">
          <a:xfrm flipV="1">
            <a:off x="1306195" y="1223010"/>
            <a:ext cx="5175250" cy="43815"/>
          </a:xfrm>
          <a:prstGeom prst="line">
            <a:avLst/>
          </a:prstGeom>
          <a:noFill/>
          <a:ln w="9525" cap="flat" cmpd="sng">
            <a:solidFill>
              <a:srgbClr val="D62629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8755" y="539750"/>
            <a:ext cx="2635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Travel</a:t>
            </a:r>
            <a:endParaRPr lang="en-US" altLang="zh-CN" sz="40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5" name="图片 4" descr="背包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640070" y="282575"/>
            <a:ext cx="889000" cy="873125"/>
          </a:xfrm>
          <a:prstGeom prst="rect">
            <a:avLst/>
          </a:prstGeom>
        </p:spPr>
      </p:pic>
      <p:pic>
        <p:nvPicPr>
          <p:cNvPr id="8" name="图片 7" descr="]%7~B4YPWD(I7{A])22DB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9235" y="1430020"/>
            <a:ext cx="3779520" cy="2835275"/>
          </a:xfrm>
          <a:prstGeom prst="rect">
            <a:avLst/>
          </a:prstGeom>
        </p:spPr>
      </p:pic>
      <p:pic>
        <p:nvPicPr>
          <p:cNvPr id="9" name="图片 8" descr="65FF9961-A8F1-4AE8-B343-49E196564B6C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32545" y="320040"/>
            <a:ext cx="2963545" cy="39522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688205" y="1917700"/>
            <a:ext cx="3884930" cy="18967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i="1"/>
              <a:t>T</a:t>
            </a:r>
            <a:r>
              <a:rPr lang="zh-CN" altLang="en-US" sz="5400" i="1"/>
              <a:t>he</a:t>
            </a:r>
            <a:r>
              <a:rPr lang="zh-CN" altLang="en-US" sz="5400"/>
              <a:t> </a:t>
            </a:r>
            <a:r>
              <a:rPr lang="zh-CN" altLang="en-US" sz="3200"/>
              <a:t>whole world is so big, i would like to visit it.</a:t>
            </a:r>
            <a:endParaRPr lang="zh-CN" altLang="en-US" sz="3200"/>
          </a:p>
        </p:txBody>
      </p:sp>
      <p:pic>
        <p:nvPicPr>
          <p:cNvPr id="13" name="图片 12" descr="IMG_040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4980000">
            <a:off x="1412875" y="4049395"/>
            <a:ext cx="2165350" cy="2938145"/>
          </a:xfrm>
          <a:prstGeom prst="rect">
            <a:avLst/>
          </a:prstGeom>
        </p:spPr>
      </p:pic>
      <p:pic>
        <p:nvPicPr>
          <p:cNvPr id="14" name="图片 13" descr="QQ图片2014122522384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0280000">
            <a:off x="5568950" y="3507740"/>
            <a:ext cx="2194560" cy="2925445"/>
          </a:xfrm>
          <a:prstGeom prst="rect">
            <a:avLst/>
          </a:prstGeom>
        </p:spPr>
      </p:pic>
      <p:pic>
        <p:nvPicPr>
          <p:cNvPr id="15" name="图片 14" descr="6H20Q~S]WY_E9%V]8{1`9{Y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660000">
            <a:off x="9864725" y="4544060"/>
            <a:ext cx="1518920" cy="2048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直接连接符 63"/>
          <p:cNvSpPr>
            <a:spLocks noChangeShapeType="1"/>
          </p:cNvSpPr>
          <p:nvPr/>
        </p:nvSpPr>
        <p:spPr bwMode="auto">
          <a:xfrm flipV="1">
            <a:off x="1306195" y="1223010"/>
            <a:ext cx="5175250" cy="43815"/>
          </a:xfrm>
          <a:prstGeom prst="line">
            <a:avLst/>
          </a:prstGeom>
          <a:noFill/>
          <a:ln w="9525" cap="flat" cmpd="sng">
            <a:solidFill>
              <a:srgbClr val="D62629"/>
            </a:solidFill>
            <a:bevel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p>
            <a:pPr marL="0" marR="0" lvl="0" indent="0" defTabSz="91440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8755" y="539750"/>
            <a:ext cx="2635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Interest</a:t>
            </a:r>
            <a:endParaRPr lang="en-US" altLang="zh-CN" sz="4000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图片 3" descr="兴趣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5174615" y="321945"/>
            <a:ext cx="1306830" cy="828040"/>
          </a:xfrm>
          <a:prstGeom prst="rect">
            <a:avLst/>
          </a:prstGeom>
        </p:spPr>
      </p:pic>
      <p:pic>
        <p:nvPicPr>
          <p:cNvPr id="5" name="图片 4" descr="股市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7430" y="1786255"/>
            <a:ext cx="5469255" cy="36144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29780" y="800735"/>
            <a:ext cx="4599940" cy="4822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i="1"/>
              <a:t>Yes</a:t>
            </a:r>
            <a:r>
              <a:rPr lang="en-US" altLang="zh-CN" sz="3200"/>
              <a:t>……you read that right.Stock really is my </a:t>
            </a:r>
            <a:endParaRPr lang="en-US" altLang="zh-CN" sz="3200"/>
          </a:p>
          <a:p>
            <a:r>
              <a:rPr lang="en-US" altLang="zh-CN" sz="3200"/>
              <a:t>interest,although it sounds something strange.</a:t>
            </a:r>
            <a:endParaRPr lang="en-US" altLang="zh-CN" sz="3200"/>
          </a:p>
          <a:p>
            <a:r>
              <a:rPr lang="en-US" altLang="zh-CN" sz="3200"/>
              <a:t>However,I've been doing security analysis for a long time and my dream is to become a fund manager rather than a programmer.</a:t>
            </a:r>
            <a:endParaRPr lang="en-US" altLang="zh-CN"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TextBox 15"/>
          <p:cNvSpPr txBox="1"/>
          <p:nvPr/>
        </p:nvSpPr>
        <p:spPr>
          <a:xfrm>
            <a:off x="771520" y="2933556"/>
            <a:ext cx="10062845" cy="1014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000" dirty="0" smtClean="0">
                <a:solidFill>
                  <a:schemeClr val="accent1"/>
                </a:solidFill>
              </a:rPr>
              <a:t>“</a:t>
            </a:r>
            <a:r>
              <a:rPr lang="en-US" altLang="zh-CN" sz="6000" dirty="0" smtClean="0">
                <a:solidFill>
                  <a:schemeClr val="accent1"/>
                </a:solidFill>
              </a:rPr>
              <a:t>Done is better than perfect</a:t>
            </a:r>
            <a:r>
              <a:rPr lang="zh-CN" altLang="en-US" sz="6000" dirty="0" smtClean="0">
                <a:solidFill>
                  <a:schemeClr val="accent1"/>
                </a:solidFill>
              </a:rPr>
              <a:t>”</a:t>
            </a:r>
            <a:endParaRPr lang="zh-CN" altLang="en-US" sz="6000" dirty="0" smtClean="0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8240" y="1501140"/>
            <a:ext cx="6248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accent1"/>
                </a:solidFill>
              </a:rPr>
              <a:t>The last word:</a:t>
            </a:r>
            <a:endParaRPr lang="en-US" altLang="zh-CN" sz="4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595</Words>
  <Application>Kingsoft Office WPP</Application>
  <PresentationFormat>宽屏</PresentationFormat>
  <Paragraphs>46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MY WORLD my 2015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MrMa</dc:creator>
  <cp:lastModifiedBy>MrMa</cp:lastModifiedBy>
  <cp:revision>2</cp:revision>
  <dcterms:created xsi:type="dcterms:W3CDTF">2015-11-22T10:56:54Z</dcterms:created>
  <dcterms:modified xsi:type="dcterms:W3CDTF">2015-11-22T12:38:44Z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